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1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7" y="1491341"/>
            <a:ext cx="112449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i="1" dirty="0" err="1" smtClean="0">
                <a:solidFill>
                  <a:schemeClr val="accent5"/>
                </a:solidFill>
              </a:rPr>
              <a:t>Historie</a:t>
            </a:r>
            <a:r>
              <a:rPr lang="en-US" sz="4400" dirty="0" smtClean="0"/>
              <a:t>:	My car spun on the ice, hit a tree, and I walked away unharmed.</a:t>
            </a:r>
          </a:p>
          <a:p>
            <a:pPr marL="914400" indent="-914400"/>
            <a:endParaRPr lang="en-US" sz="4400" dirty="0"/>
          </a:p>
          <a:p>
            <a:pPr marL="914400" indent="-914400"/>
            <a:r>
              <a:rPr lang="en-US" dirty="0" smtClean="0"/>
              <a:t>  </a:t>
            </a:r>
            <a:r>
              <a:rPr lang="en-US" sz="4400" i="1" dirty="0" smtClean="0">
                <a:solidFill>
                  <a:schemeClr val="accent5"/>
                </a:solidFill>
              </a:rPr>
              <a:t>Geschichte</a:t>
            </a:r>
            <a:r>
              <a:rPr lang="en-US" sz="4400" i="1" dirty="0" smtClean="0"/>
              <a:t>:  </a:t>
            </a:r>
            <a:r>
              <a:rPr lang="en-US" sz="4400" dirty="0" smtClean="0"/>
              <a:t>My car spun on the ice, hit a tree, and God saved my life.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507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7" y="1491341"/>
            <a:ext cx="112449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endParaRPr lang="en-US" sz="4400" dirty="0"/>
          </a:p>
          <a:p>
            <a:pPr marL="914400" indent="-914400" algn="ctr"/>
            <a:r>
              <a:rPr lang="en-US" sz="5400" dirty="0" smtClean="0"/>
              <a:t>  </a:t>
            </a:r>
            <a:r>
              <a:rPr lang="en-US" sz="6000" i="1" dirty="0" err="1" smtClean="0">
                <a:solidFill>
                  <a:schemeClr val="accent5"/>
                </a:solidFill>
              </a:rPr>
              <a:t>Heilsgeschichte</a:t>
            </a:r>
            <a:r>
              <a:rPr lang="en-US" sz="6000" i="1" dirty="0"/>
              <a:t> </a:t>
            </a:r>
            <a:endParaRPr lang="en-US" sz="6000" i="1" dirty="0" smtClean="0"/>
          </a:p>
          <a:p>
            <a:pPr marL="914400" indent="-914400" algn="ctr"/>
            <a:endParaRPr lang="en-US" sz="6000" i="1" dirty="0" smtClean="0"/>
          </a:p>
          <a:p>
            <a:pPr marL="914400" indent="-914400" algn="ctr"/>
            <a:endParaRPr lang="en-US" sz="2000" dirty="0" smtClean="0"/>
          </a:p>
          <a:p>
            <a:pPr marL="914400" indent="-914400" algn="ctr"/>
            <a:r>
              <a:rPr lang="en-US" sz="5400" dirty="0" smtClean="0"/>
              <a:t> Holy interpreted history</a:t>
            </a:r>
            <a:endParaRPr lang="en-US" sz="5400" dirty="0"/>
          </a:p>
        </p:txBody>
      </p:sp>
      <p:sp>
        <p:nvSpPr>
          <p:cNvPr id="3" name="Down Arrow 2"/>
          <p:cNvSpPr/>
          <p:nvPr/>
        </p:nvSpPr>
        <p:spPr>
          <a:xfrm>
            <a:off x="5867401" y="32148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“These [things] are written so that you may come to believe that Jesus is the Messiah, the Son of God, and that through believing you may have life in his name.”</a:t>
            </a:r>
          </a:p>
          <a:p>
            <a:pPr marL="0" indent="0" algn="r">
              <a:buNone/>
            </a:pPr>
            <a:r>
              <a:rPr lang="en-US" dirty="0" smtClean="0"/>
              <a:t>John 20:31 (NRSV)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6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Questions to ask of a Bible text: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What is the sin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What is God doing to solve the sin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How faithfully are God’s people cooperating?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14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41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14" y="272143"/>
            <a:ext cx="8505370" cy="63790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542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7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801" y="1121229"/>
            <a:ext cx="9326833" cy="474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view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534886"/>
            <a:ext cx="10745429" cy="51707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literary collection containing a variety of different disconnected books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90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view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534886"/>
            <a:ext cx="10745429" cy="51707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literary collection containing a variety of different disconnected books</a:t>
            </a:r>
          </a:p>
          <a:p>
            <a:r>
              <a:rPr lang="en-US" sz="4000" dirty="0" smtClean="0"/>
              <a:t>A book of laws, propositions, ideas &amp; theology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00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view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534886"/>
            <a:ext cx="10745429" cy="51707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literary collection containing a variety of different disconnected books</a:t>
            </a:r>
          </a:p>
          <a:p>
            <a:r>
              <a:rPr lang="en-US" sz="4000" dirty="0" smtClean="0"/>
              <a:t>A book of laws, propositions, ideas &amp; theology</a:t>
            </a:r>
          </a:p>
          <a:p>
            <a:r>
              <a:rPr lang="en-US" sz="4000" dirty="0" smtClean="0"/>
              <a:t>A single book of scattered, disconnected stories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63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view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534886"/>
            <a:ext cx="10745429" cy="51707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literary collection containing a variety of different disconnected books</a:t>
            </a:r>
          </a:p>
          <a:p>
            <a:r>
              <a:rPr lang="en-US" sz="4000" dirty="0" smtClean="0"/>
              <a:t>A book of laws, propositions, ideas &amp; theology</a:t>
            </a:r>
          </a:p>
          <a:p>
            <a:r>
              <a:rPr lang="en-US" sz="4000" dirty="0" smtClean="0"/>
              <a:t>A single book of scattered, disconnected stories</a:t>
            </a:r>
          </a:p>
          <a:p>
            <a:r>
              <a:rPr lang="en-US" sz="4000" dirty="0" smtClean="0"/>
              <a:t>A book of a God-scripted “puppet show” of God solving the sin problem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66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view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534886"/>
            <a:ext cx="10745429" cy="517071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/>
                </a:solidFill>
              </a:rPr>
              <a:t>A dynamic </a:t>
            </a:r>
            <a:r>
              <a:rPr lang="en-US" sz="4000" u="sng" dirty="0" smtClean="0">
                <a:solidFill>
                  <a:schemeClr val="accent5"/>
                </a:solidFill>
              </a:rPr>
              <a:t>story</a:t>
            </a:r>
            <a:r>
              <a:rPr lang="en-US" sz="4000" dirty="0" smtClean="0">
                <a:solidFill>
                  <a:schemeClr val="accent5"/>
                </a:solidFill>
              </a:rPr>
              <a:t> of God’s interaction with a chosen people through whom God would be revealed to the whole world, for the purpose of reconciliation</a:t>
            </a:r>
            <a:endParaRPr lang="en-US" sz="4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45</TotalTime>
  <Words>237</Words>
  <Application>Microsoft Office PowerPoint</Application>
  <PresentationFormat>Widescreen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  <vt:lpstr>Ways to view the Bible</vt:lpstr>
      <vt:lpstr>Ways to view the Bible</vt:lpstr>
      <vt:lpstr>Ways to view the Bible</vt:lpstr>
      <vt:lpstr>Ways to view the Bible</vt:lpstr>
      <vt:lpstr>Ways to view the Bible</vt:lpstr>
      <vt:lpstr>PowerPoint Presentation</vt:lpstr>
      <vt:lpstr>PowerPoint Presentation</vt:lpstr>
      <vt:lpstr>The Bible’s purpose</vt:lpstr>
      <vt:lpstr>PowerPoint Presentation</vt:lpstr>
      <vt:lpstr>3 Questions to ask of a Bible text: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Amstutz home</dc:creator>
  <cp:lastModifiedBy>Amstutz home</cp:lastModifiedBy>
  <cp:revision>6</cp:revision>
  <dcterms:created xsi:type="dcterms:W3CDTF">2014-08-31T01:52:37Z</dcterms:created>
  <dcterms:modified xsi:type="dcterms:W3CDTF">2014-08-31T02:38:33Z</dcterms:modified>
</cp:coreProperties>
</file>